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F3399E-2233-4FC4-9151-92691E9A538A}" v="2" dt="2020-12-03T18:29:51.2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85" d="100"/>
          <a:sy n="85" d="100"/>
        </p:scale>
        <p:origin x="13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02A5D-5304-4E45-A9ED-ADCA8D32D5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07F80B2C-180F-4652-87DF-7DFC2F9632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2BD8FBD8-EF01-4F1D-8840-A0FC4A1000D3}"/>
              </a:ext>
            </a:extLst>
          </p:cNvPr>
          <p:cNvSpPr>
            <a:spLocks noGrp="1"/>
          </p:cNvSpPr>
          <p:nvPr>
            <p:ph type="dt" sz="half" idx="10"/>
          </p:nvPr>
        </p:nvSpPr>
        <p:spPr/>
        <p:txBody>
          <a:bodyPr/>
          <a:lstStyle/>
          <a:p>
            <a:fld id="{1616CC0F-8E8C-47E5-8D33-C21A6E15B07D}" type="datetimeFigureOut">
              <a:rPr lang="en-IE" smtClean="0"/>
              <a:t>03/12/2020</a:t>
            </a:fld>
            <a:endParaRPr lang="en-IE"/>
          </a:p>
        </p:txBody>
      </p:sp>
      <p:sp>
        <p:nvSpPr>
          <p:cNvPr id="5" name="Footer Placeholder 4">
            <a:extLst>
              <a:ext uri="{FF2B5EF4-FFF2-40B4-BE49-F238E27FC236}">
                <a16:creationId xmlns:a16="http://schemas.microsoft.com/office/drawing/2014/main" id="{FE88117E-4DD0-41D0-8C39-601BF94B721F}"/>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27120F78-C1AE-449C-875A-A9BFCF4A4AD0}"/>
              </a:ext>
            </a:extLst>
          </p:cNvPr>
          <p:cNvSpPr>
            <a:spLocks noGrp="1"/>
          </p:cNvSpPr>
          <p:nvPr>
            <p:ph type="sldNum" sz="quarter" idx="12"/>
          </p:nvPr>
        </p:nvSpPr>
        <p:spPr/>
        <p:txBody>
          <a:bodyPr/>
          <a:lstStyle/>
          <a:p>
            <a:fld id="{7CD30E02-D2C6-447D-9C6C-B49E0E32BAFE}" type="slidenum">
              <a:rPr lang="en-IE" smtClean="0"/>
              <a:t>‹#›</a:t>
            </a:fld>
            <a:endParaRPr lang="en-IE"/>
          </a:p>
        </p:txBody>
      </p:sp>
    </p:spTree>
    <p:extLst>
      <p:ext uri="{BB962C8B-B14F-4D97-AF65-F5344CB8AC3E}">
        <p14:creationId xmlns:p14="http://schemas.microsoft.com/office/powerpoint/2010/main" val="1759232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10D77-9699-48F2-BEA1-695B2249490D}"/>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2033B5FA-AFB1-48EF-A5CE-3F5E3D747C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B475E57B-359B-4070-B04D-EC878538C29F}"/>
              </a:ext>
            </a:extLst>
          </p:cNvPr>
          <p:cNvSpPr>
            <a:spLocks noGrp="1"/>
          </p:cNvSpPr>
          <p:nvPr>
            <p:ph type="dt" sz="half" idx="10"/>
          </p:nvPr>
        </p:nvSpPr>
        <p:spPr/>
        <p:txBody>
          <a:bodyPr/>
          <a:lstStyle/>
          <a:p>
            <a:fld id="{1616CC0F-8E8C-47E5-8D33-C21A6E15B07D}" type="datetimeFigureOut">
              <a:rPr lang="en-IE" smtClean="0"/>
              <a:t>03/12/2020</a:t>
            </a:fld>
            <a:endParaRPr lang="en-IE"/>
          </a:p>
        </p:txBody>
      </p:sp>
      <p:sp>
        <p:nvSpPr>
          <p:cNvPr id="5" name="Footer Placeholder 4">
            <a:extLst>
              <a:ext uri="{FF2B5EF4-FFF2-40B4-BE49-F238E27FC236}">
                <a16:creationId xmlns:a16="http://schemas.microsoft.com/office/drawing/2014/main" id="{835E4E05-D9CF-4554-837D-72138B82AF86}"/>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1B4A3E70-732F-4D5B-80D2-7D4705291817}"/>
              </a:ext>
            </a:extLst>
          </p:cNvPr>
          <p:cNvSpPr>
            <a:spLocks noGrp="1"/>
          </p:cNvSpPr>
          <p:nvPr>
            <p:ph type="sldNum" sz="quarter" idx="12"/>
          </p:nvPr>
        </p:nvSpPr>
        <p:spPr/>
        <p:txBody>
          <a:bodyPr/>
          <a:lstStyle/>
          <a:p>
            <a:fld id="{7CD30E02-D2C6-447D-9C6C-B49E0E32BAFE}" type="slidenum">
              <a:rPr lang="en-IE" smtClean="0"/>
              <a:t>‹#›</a:t>
            </a:fld>
            <a:endParaRPr lang="en-IE"/>
          </a:p>
        </p:txBody>
      </p:sp>
    </p:spTree>
    <p:extLst>
      <p:ext uri="{BB962C8B-B14F-4D97-AF65-F5344CB8AC3E}">
        <p14:creationId xmlns:p14="http://schemas.microsoft.com/office/powerpoint/2010/main" val="3888670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E86BD9-A86E-4AAA-B5FD-BB31DA567D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A1F27870-59AC-42D3-88E7-F0910B5D143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9900C8B8-45D7-497A-B5C5-B5C606BB4EAC}"/>
              </a:ext>
            </a:extLst>
          </p:cNvPr>
          <p:cNvSpPr>
            <a:spLocks noGrp="1"/>
          </p:cNvSpPr>
          <p:nvPr>
            <p:ph type="dt" sz="half" idx="10"/>
          </p:nvPr>
        </p:nvSpPr>
        <p:spPr/>
        <p:txBody>
          <a:bodyPr/>
          <a:lstStyle/>
          <a:p>
            <a:fld id="{1616CC0F-8E8C-47E5-8D33-C21A6E15B07D}" type="datetimeFigureOut">
              <a:rPr lang="en-IE" smtClean="0"/>
              <a:t>03/12/2020</a:t>
            </a:fld>
            <a:endParaRPr lang="en-IE"/>
          </a:p>
        </p:txBody>
      </p:sp>
      <p:sp>
        <p:nvSpPr>
          <p:cNvPr id="5" name="Footer Placeholder 4">
            <a:extLst>
              <a:ext uri="{FF2B5EF4-FFF2-40B4-BE49-F238E27FC236}">
                <a16:creationId xmlns:a16="http://schemas.microsoft.com/office/drawing/2014/main" id="{D78A8975-0148-4CE6-97DC-92FE15212F8F}"/>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691BC037-B2C2-40A7-8D55-D5922F96BD54}"/>
              </a:ext>
            </a:extLst>
          </p:cNvPr>
          <p:cNvSpPr>
            <a:spLocks noGrp="1"/>
          </p:cNvSpPr>
          <p:nvPr>
            <p:ph type="sldNum" sz="quarter" idx="12"/>
          </p:nvPr>
        </p:nvSpPr>
        <p:spPr/>
        <p:txBody>
          <a:bodyPr/>
          <a:lstStyle/>
          <a:p>
            <a:fld id="{7CD30E02-D2C6-447D-9C6C-B49E0E32BAFE}" type="slidenum">
              <a:rPr lang="en-IE" smtClean="0"/>
              <a:t>‹#›</a:t>
            </a:fld>
            <a:endParaRPr lang="en-IE"/>
          </a:p>
        </p:txBody>
      </p:sp>
    </p:spTree>
    <p:extLst>
      <p:ext uri="{BB962C8B-B14F-4D97-AF65-F5344CB8AC3E}">
        <p14:creationId xmlns:p14="http://schemas.microsoft.com/office/powerpoint/2010/main" val="3376448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3C8B4-4A70-4C43-9F07-67D421267BAE}"/>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92DEC144-7AD1-49D8-ACD6-38677075A2F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38A3172B-0DC0-4385-83D8-0548049E2F9A}"/>
              </a:ext>
            </a:extLst>
          </p:cNvPr>
          <p:cNvSpPr>
            <a:spLocks noGrp="1"/>
          </p:cNvSpPr>
          <p:nvPr>
            <p:ph type="dt" sz="half" idx="10"/>
          </p:nvPr>
        </p:nvSpPr>
        <p:spPr/>
        <p:txBody>
          <a:bodyPr/>
          <a:lstStyle/>
          <a:p>
            <a:fld id="{1616CC0F-8E8C-47E5-8D33-C21A6E15B07D}" type="datetimeFigureOut">
              <a:rPr lang="en-IE" smtClean="0"/>
              <a:t>03/12/2020</a:t>
            </a:fld>
            <a:endParaRPr lang="en-IE"/>
          </a:p>
        </p:txBody>
      </p:sp>
      <p:sp>
        <p:nvSpPr>
          <p:cNvPr id="5" name="Footer Placeholder 4">
            <a:extLst>
              <a:ext uri="{FF2B5EF4-FFF2-40B4-BE49-F238E27FC236}">
                <a16:creationId xmlns:a16="http://schemas.microsoft.com/office/drawing/2014/main" id="{3268407E-351A-424B-AB28-21C76FB927D6}"/>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265C17C4-4268-4A63-99A5-8AEBF73DD20C}"/>
              </a:ext>
            </a:extLst>
          </p:cNvPr>
          <p:cNvSpPr>
            <a:spLocks noGrp="1"/>
          </p:cNvSpPr>
          <p:nvPr>
            <p:ph type="sldNum" sz="quarter" idx="12"/>
          </p:nvPr>
        </p:nvSpPr>
        <p:spPr/>
        <p:txBody>
          <a:bodyPr/>
          <a:lstStyle/>
          <a:p>
            <a:fld id="{7CD30E02-D2C6-447D-9C6C-B49E0E32BAFE}" type="slidenum">
              <a:rPr lang="en-IE" smtClean="0"/>
              <a:t>‹#›</a:t>
            </a:fld>
            <a:endParaRPr lang="en-IE"/>
          </a:p>
        </p:txBody>
      </p:sp>
    </p:spTree>
    <p:extLst>
      <p:ext uri="{BB962C8B-B14F-4D97-AF65-F5344CB8AC3E}">
        <p14:creationId xmlns:p14="http://schemas.microsoft.com/office/powerpoint/2010/main" val="2740456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CA9A7-F407-4FDA-AA7A-06E6A72408F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87EE45C8-AED9-4F22-8EDE-E1E473E2C0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BF7F3A3-1DDA-40C4-8EC3-2834D4FA9AEB}"/>
              </a:ext>
            </a:extLst>
          </p:cNvPr>
          <p:cNvSpPr>
            <a:spLocks noGrp="1"/>
          </p:cNvSpPr>
          <p:nvPr>
            <p:ph type="dt" sz="half" idx="10"/>
          </p:nvPr>
        </p:nvSpPr>
        <p:spPr/>
        <p:txBody>
          <a:bodyPr/>
          <a:lstStyle/>
          <a:p>
            <a:fld id="{1616CC0F-8E8C-47E5-8D33-C21A6E15B07D}" type="datetimeFigureOut">
              <a:rPr lang="en-IE" smtClean="0"/>
              <a:t>03/12/2020</a:t>
            </a:fld>
            <a:endParaRPr lang="en-IE"/>
          </a:p>
        </p:txBody>
      </p:sp>
      <p:sp>
        <p:nvSpPr>
          <p:cNvPr id="5" name="Footer Placeholder 4">
            <a:extLst>
              <a:ext uri="{FF2B5EF4-FFF2-40B4-BE49-F238E27FC236}">
                <a16:creationId xmlns:a16="http://schemas.microsoft.com/office/drawing/2014/main" id="{BCBBE7C7-7F04-4E8F-AD57-922E4D1FA3C3}"/>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5869460A-B8D2-4B22-AB12-9964BFA64905}"/>
              </a:ext>
            </a:extLst>
          </p:cNvPr>
          <p:cNvSpPr>
            <a:spLocks noGrp="1"/>
          </p:cNvSpPr>
          <p:nvPr>
            <p:ph type="sldNum" sz="quarter" idx="12"/>
          </p:nvPr>
        </p:nvSpPr>
        <p:spPr/>
        <p:txBody>
          <a:bodyPr/>
          <a:lstStyle/>
          <a:p>
            <a:fld id="{7CD30E02-D2C6-447D-9C6C-B49E0E32BAFE}" type="slidenum">
              <a:rPr lang="en-IE" smtClean="0"/>
              <a:t>‹#›</a:t>
            </a:fld>
            <a:endParaRPr lang="en-IE"/>
          </a:p>
        </p:txBody>
      </p:sp>
    </p:spTree>
    <p:extLst>
      <p:ext uri="{BB962C8B-B14F-4D97-AF65-F5344CB8AC3E}">
        <p14:creationId xmlns:p14="http://schemas.microsoft.com/office/powerpoint/2010/main" val="196898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6749B-6EAE-4C32-82AE-C81D2DA1AE24}"/>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27534C3D-2887-4BD3-BBF2-EF6D543DF21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80C0D543-F490-442D-8A10-B5F30F9E445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07A922D3-9B96-4EEE-88FB-B805B0B2E6BD}"/>
              </a:ext>
            </a:extLst>
          </p:cNvPr>
          <p:cNvSpPr>
            <a:spLocks noGrp="1"/>
          </p:cNvSpPr>
          <p:nvPr>
            <p:ph type="dt" sz="half" idx="10"/>
          </p:nvPr>
        </p:nvSpPr>
        <p:spPr/>
        <p:txBody>
          <a:bodyPr/>
          <a:lstStyle/>
          <a:p>
            <a:fld id="{1616CC0F-8E8C-47E5-8D33-C21A6E15B07D}" type="datetimeFigureOut">
              <a:rPr lang="en-IE" smtClean="0"/>
              <a:t>03/12/2020</a:t>
            </a:fld>
            <a:endParaRPr lang="en-IE"/>
          </a:p>
        </p:txBody>
      </p:sp>
      <p:sp>
        <p:nvSpPr>
          <p:cNvPr id="6" name="Footer Placeholder 5">
            <a:extLst>
              <a:ext uri="{FF2B5EF4-FFF2-40B4-BE49-F238E27FC236}">
                <a16:creationId xmlns:a16="http://schemas.microsoft.com/office/drawing/2014/main" id="{ED3CBC50-A7D3-4E1F-BB24-863008CC6273}"/>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091B122B-2535-418D-879F-82DBC167B261}"/>
              </a:ext>
            </a:extLst>
          </p:cNvPr>
          <p:cNvSpPr>
            <a:spLocks noGrp="1"/>
          </p:cNvSpPr>
          <p:nvPr>
            <p:ph type="sldNum" sz="quarter" idx="12"/>
          </p:nvPr>
        </p:nvSpPr>
        <p:spPr/>
        <p:txBody>
          <a:bodyPr/>
          <a:lstStyle/>
          <a:p>
            <a:fld id="{7CD30E02-D2C6-447D-9C6C-B49E0E32BAFE}" type="slidenum">
              <a:rPr lang="en-IE" smtClean="0"/>
              <a:t>‹#›</a:t>
            </a:fld>
            <a:endParaRPr lang="en-IE"/>
          </a:p>
        </p:txBody>
      </p:sp>
    </p:spTree>
    <p:extLst>
      <p:ext uri="{BB962C8B-B14F-4D97-AF65-F5344CB8AC3E}">
        <p14:creationId xmlns:p14="http://schemas.microsoft.com/office/powerpoint/2010/main" val="1897125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67226-6AEB-4871-A615-471BAF8F66E9}"/>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11B30140-3690-443A-A856-CD3DFF34C9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18050DA-41F7-4F42-81DC-CACA188FFBB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74CC2161-FA92-475B-9303-789D096629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6250742-7878-4BC7-9CFC-72D7D90150F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D1C528F2-2FA7-4516-B601-3FFE21986845}"/>
              </a:ext>
            </a:extLst>
          </p:cNvPr>
          <p:cNvSpPr>
            <a:spLocks noGrp="1"/>
          </p:cNvSpPr>
          <p:nvPr>
            <p:ph type="dt" sz="half" idx="10"/>
          </p:nvPr>
        </p:nvSpPr>
        <p:spPr/>
        <p:txBody>
          <a:bodyPr/>
          <a:lstStyle/>
          <a:p>
            <a:fld id="{1616CC0F-8E8C-47E5-8D33-C21A6E15B07D}" type="datetimeFigureOut">
              <a:rPr lang="en-IE" smtClean="0"/>
              <a:t>03/12/2020</a:t>
            </a:fld>
            <a:endParaRPr lang="en-IE"/>
          </a:p>
        </p:txBody>
      </p:sp>
      <p:sp>
        <p:nvSpPr>
          <p:cNvPr id="8" name="Footer Placeholder 7">
            <a:extLst>
              <a:ext uri="{FF2B5EF4-FFF2-40B4-BE49-F238E27FC236}">
                <a16:creationId xmlns:a16="http://schemas.microsoft.com/office/drawing/2014/main" id="{2FAF9270-8BE6-4889-ADC5-24001794BEFF}"/>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CB733046-374B-488B-B88E-5590CD2D2DC2}"/>
              </a:ext>
            </a:extLst>
          </p:cNvPr>
          <p:cNvSpPr>
            <a:spLocks noGrp="1"/>
          </p:cNvSpPr>
          <p:nvPr>
            <p:ph type="sldNum" sz="quarter" idx="12"/>
          </p:nvPr>
        </p:nvSpPr>
        <p:spPr/>
        <p:txBody>
          <a:bodyPr/>
          <a:lstStyle/>
          <a:p>
            <a:fld id="{7CD30E02-D2C6-447D-9C6C-B49E0E32BAFE}" type="slidenum">
              <a:rPr lang="en-IE" smtClean="0"/>
              <a:t>‹#›</a:t>
            </a:fld>
            <a:endParaRPr lang="en-IE"/>
          </a:p>
        </p:txBody>
      </p:sp>
    </p:spTree>
    <p:extLst>
      <p:ext uri="{BB962C8B-B14F-4D97-AF65-F5344CB8AC3E}">
        <p14:creationId xmlns:p14="http://schemas.microsoft.com/office/powerpoint/2010/main" val="1176128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DABB4-9157-4D40-824F-346545C24064}"/>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42176E78-2672-4BD1-8BFA-4DC2EB7F3BF8}"/>
              </a:ext>
            </a:extLst>
          </p:cNvPr>
          <p:cNvSpPr>
            <a:spLocks noGrp="1"/>
          </p:cNvSpPr>
          <p:nvPr>
            <p:ph type="dt" sz="half" idx="10"/>
          </p:nvPr>
        </p:nvSpPr>
        <p:spPr/>
        <p:txBody>
          <a:bodyPr/>
          <a:lstStyle/>
          <a:p>
            <a:fld id="{1616CC0F-8E8C-47E5-8D33-C21A6E15B07D}" type="datetimeFigureOut">
              <a:rPr lang="en-IE" smtClean="0"/>
              <a:t>03/12/2020</a:t>
            </a:fld>
            <a:endParaRPr lang="en-IE"/>
          </a:p>
        </p:txBody>
      </p:sp>
      <p:sp>
        <p:nvSpPr>
          <p:cNvPr id="4" name="Footer Placeholder 3">
            <a:extLst>
              <a:ext uri="{FF2B5EF4-FFF2-40B4-BE49-F238E27FC236}">
                <a16:creationId xmlns:a16="http://schemas.microsoft.com/office/drawing/2014/main" id="{365D604C-0DA0-4F1E-B981-59652625745E}"/>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F513279F-1CEF-4925-B254-A8A60E5030BD}"/>
              </a:ext>
            </a:extLst>
          </p:cNvPr>
          <p:cNvSpPr>
            <a:spLocks noGrp="1"/>
          </p:cNvSpPr>
          <p:nvPr>
            <p:ph type="sldNum" sz="quarter" idx="12"/>
          </p:nvPr>
        </p:nvSpPr>
        <p:spPr/>
        <p:txBody>
          <a:bodyPr/>
          <a:lstStyle/>
          <a:p>
            <a:fld id="{7CD30E02-D2C6-447D-9C6C-B49E0E32BAFE}" type="slidenum">
              <a:rPr lang="en-IE" smtClean="0"/>
              <a:t>‹#›</a:t>
            </a:fld>
            <a:endParaRPr lang="en-IE"/>
          </a:p>
        </p:txBody>
      </p:sp>
    </p:spTree>
    <p:extLst>
      <p:ext uri="{BB962C8B-B14F-4D97-AF65-F5344CB8AC3E}">
        <p14:creationId xmlns:p14="http://schemas.microsoft.com/office/powerpoint/2010/main" val="1183513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5D62E4-9587-4208-A66C-65F231862ACA}"/>
              </a:ext>
            </a:extLst>
          </p:cNvPr>
          <p:cNvSpPr>
            <a:spLocks noGrp="1"/>
          </p:cNvSpPr>
          <p:nvPr>
            <p:ph type="dt" sz="half" idx="10"/>
          </p:nvPr>
        </p:nvSpPr>
        <p:spPr/>
        <p:txBody>
          <a:bodyPr/>
          <a:lstStyle/>
          <a:p>
            <a:fld id="{1616CC0F-8E8C-47E5-8D33-C21A6E15B07D}" type="datetimeFigureOut">
              <a:rPr lang="en-IE" smtClean="0"/>
              <a:t>03/12/2020</a:t>
            </a:fld>
            <a:endParaRPr lang="en-IE"/>
          </a:p>
        </p:txBody>
      </p:sp>
      <p:sp>
        <p:nvSpPr>
          <p:cNvPr id="3" name="Footer Placeholder 2">
            <a:extLst>
              <a:ext uri="{FF2B5EF4-FFF2-40B4-BE49-F238E27FC236}">
                <a16:creationId xmlns:a16="http://schemas.microsoft.com/office/drawing/2014/main" id="{27713189-A6F2-42C1-A2AE-CA5AD2C405D2}"/>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A606701C-CF71-4A0C-9CE6-D45A8EF19FB1}"/>
              </a:ext>
            </a:extLst>
          </p:cNvPr>
          <p:cNvSpPr>
            <a:spLocks noGrp="1"/>
          </p:cNvSpPr>
          <p:nvPr>
            <p:ph type="sldNum" sz="quarter" idx="12"/>
          </p:nvPr>
        </p:nvSpPr>
        <p:spPr/>
        <p:txBody>
          <a:bodyPr/>
          <a:lstStyle/>
          <a:p>
            <a:fld id="{7CD30E02-D2C6-447D-9C6C-B49E0E32BAFE}" type="slidenum">
              <a:rPr lang="en-IE" smtClean="0"/>
              <a:t>‹#›</a:t>
            </a:fld>
            <a:endParaRPr lang="en-IE"/>
          </a:p>
        </p:txBody>
      </p:sp>
    </p:spTree>
    <p:extLst>
      <p:ext uri="{BB962C8B-B14F-4D97-AF65-F5344CB8AC3E}">
        <p14:creationId xmlns:p14="http://schemas.microsoft.com/office/powerpoint/2010/main" val="931272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FAED2-0F36-41CD-A31F-C083DC2220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50A1A61B-CB22-4E8B-B4CE-760645C29F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EB846F6D-050B-4BFA-9B68-FE4AD72B85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580094-396C-444A-AEB4-55AA6859E401}"/>
              </a:ext>
            </a:extLst>
          </p:cNvPr>
          <p:cNvSpPr>
            <a:spLocks noGrp="1"/>
          </p:cNvSpPr>
          <p:nvPr>
            <p:ph type="dt" sz="half" idx="10"/>
          </p:nvPr>
        </p:nvSpPr>
        <p:spPr/>
        <p:txBody>
          <a:bodyPr/>
          <a:lstStyle/>
          <a:p>
            <a:fld id="{1616CC0F-8E8C-47E5-8D33-C21A6E15B07D}" type="datetimeFigureOut">
              <a:rPr lang="en-IE" smtClean="0"/>
              <a:t>03/12/2020</a:t>
            </a:fld>
            <a:endParaRPr lang="en-IE"/>
          </a:p>
        </p:txBody>
      </p:sp>
      <p:sp>
        <p:nvSpPr>
          <p:cNvPr id="6" name="Footer Placeholder 5">
            <a:extLst>
              <a:ext uri="{FF2B5EF4-FFF2-40B4-BE49-F238E27FC236}">
                <a16:creationId xmlns:a16="http://schemas.microsoft.com/office/drawing/2014/main" id="{E4C33638-CBC9-4681-B4F5-842C274B4D6C}"/>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C0E42C39-03E7-48C4-BF94-385480CC6122}"/>
              </a:ext>
            </a:extLst>
          </p:cNvPr>
          <p:cNvSpPr>
            <a:spLocks noGrp="1"/>
          </p:cNvSpPr>
          <p:nvPr>
            <p:ph type="sldNum" sz="quarter" idx="12"/>
          </p:nvPr>
        </p:nvSpPr>
        <p:spPr/>
        <p:txBody>
          <a:bodyPr/>
          <a:lstStyle/>
          <a:p>
            <a:fld id="{7CD30E02-D2C6-447D-9C6C-B49E0E32BAFE}" type="slidenum">
              <a:rPr lang="en-IE" smtClean="0"/>
              <a:t>‹#›</a:t>
            </a:fld>
            <a:endParaRPr lang="en-IE"/>
          </a:p>
        </p:txBody>
      </p:sp>
    </p:spTree>
    <p:extLst>
      <p:ext uri="{BB962C8B-B14F-4D97-AF65-F5344CB8AC3E}">
        <p14:creationId xmlns:p14="http://schemas.microsoft.com/office/powerpoint/2010/main" val="3679437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C2C03-A9E5-4ECA-9518-7E2DF6E1D5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1C9F6E69-98F0-4B37-ADBA-ECCA841E2A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E248689C-2B3A-44FE-8E6D-35D901F137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F9FC91-DD88-42E3-8442-0450691A0A70}"/>
              </a:ext>
            </a:extLst>
          </p:cNvPr>
          <p:cNvSpPr>
            <a:spLocks noGrp="1"/>
          </p:cNvSpPr>
          <p:nvPr>
            <p:ph type="dt" sz="half" idx="10"/>
          </p:nvPr>
        </p:nvSpPr>
        <p:spPr/>
        <p:txBody>
          <a:bodyPr/>
          <a:lstStyle/>
          <a:p>
            <a:fld id="{1616CC0F-8E8C-47E5-8D33-C21A6E15B07D}" type="datetimeFigureOut">
              <a:rPr lang="en-IE" smtClean="0"/>
              <a:t>03/12/2020</a:t>
            </a:fld>
            <a:endParaRPr lang="en-IE"/>
          </a:p>
        </p:txBody>
      </p:sp>
      <p:sp>
        <p:nvSpPr>
          <p:cNvPr id="6" name="Footer Placeholder 5">
            <a:extLst>
              <a:ext uri="{FF2B5EF4-FFF2-40B4-BE49-F238E27FC236}">
                <a16:creationId xmlns:a16="http://schemas.microsoft.com/office/drawing/2014/main" id="{6A16DEEF-AAD0-4617-834E-07FC5BC9DD68}"/>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5A3F291F-73CA-41CC-B9ED-B91867274C0A}"/>
              </a:ext>
            </a:extLst>
          </p:cNvPr>
          <p:cNvSpPr>
            <a:spLocks noGrp="1"/>
          </p:cNvSpPr>
          <p:nvPr>
            <p:ph type="sldNum" sz="quarter" idx="12"/>
          </p:nvPr>
        </p:nvSpPr>
        <p:spPr/>
        <p:txBody>
          <a:bodyPr/>
          <a:lstStyle/>
          <a:p>
            <a:fld id="{7CD30E02-D2C6-447D-9C6C-B49E0E32BAFE}" type="slidenum">
              <a:rPr lang="en-IE" smtClean="0"/>
              <a:t>‹#›</a:t>
            </a:fld>
            <a:endParaRPr lang="en-IE"/>
          </a:p>
        </p:txBody>
      </p:sp>
    </p:spTree>
    <p:extLst>
      <p:ext uri="{BB962C8B-B14F-4D97-AF65-F5344CB8AC3E}">
        <p14:creationId xmlns:p14="http://schemas.microsoft.com/office/powerpoint/2010/main" val="3668528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1A00E9-F305-414B-B08B-E75376485F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F826F5B3-C93C-4308-B992-F81D941628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CE85D535-9C4D-42B4-8045-69D6E508C9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16CC0F-8E8C-47E5-8D33-C21A6E15B07D}" type="datetimeFigureOut">
              <a:rPr lang="en-IE" smtClean="0"/>
              <a:t>03/12/2020</a:t>
            </a:fld>
            <a:endParaRPr lang="en-IE"/>
          </a:p>
        </p:txBody>
      </p:sp>
      <p:sp>
        <p:nvSpPr>
          <p:cNvPr id="5" name="Footer Placeholder 4">
            <a:extLst>
              <a:ext uri="{FF2B5EF4-FFF2-40B4-BE49-F238E27FC236}">
                <a16:creationId xmlns:a16="http://schemas.microsoft.com/office/drawing/2014/main" id="{8A0E0E83-0393-4495-9491-6ABB8E4895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500F64F7-00B3-41A1-890E-C5C2472427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D30E02-D2C6-447D-9C6C-B49E0E32BAFE}" type="slidenum">
              <a:rPr lang="en-IE" smtClean="0"/>
              <a:t>‹#›</a:t>
            </a:fld>
            <a:endParaRPr lang="en-IE"/>
          </a:p>
        </p:txBody>
      </p:sp>
    </p:spTree>
    <p:extLst>
      <p:ext uri="{BB962C8B-B14F-4D97-AF65-F5344CB8AC3E}">
        <p14:creationId xmlns:p14="http://schemas.microsoft.com/office/powerpoint/2010/main" val="20042546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Bloody Sunday 1920 in Croke Park - 90 seconds of shooting that changed  Irish-British History">
            <a:extLst>
              <a:ext uri="{FF2B5EF4-FFF2-40B4-BE49-F238E27FC236}">
                <a16:creationId xmlns:a16="http://schemas.microsoft.com/office/drawing/2014/main" id="{8C26F642-F018-4BF5-B042-814AB55D8D43}"/>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t="15730"/>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8245EFE-24A1-4CBD-9101-CFC8E1F93687}"/>
              </a:ext>
            </a:extLst>
          </p:cNvPr>
          <p:cNvSpPr>
            <a:spLocks noGrp="1"/>
          </p:cNvSpPr>
          <p:nvPr>
            <p:ph type="ctrTitle"/>
          </p:nvPr>
        </p:nvSpPr>
        <p:spPr>
          <a:xfrm>
            <a:off x="1524000" y="1122362"/>
            <a:ext cx="9144000" cy="2900518"/>
          </a:xfrm>
        </p:spPr>
        <p:txBody>
          <a:bodyPr>
            <a:normAutofit/>
          </a:bodyPr>
          <a:lstStyle/>
          <a:p>
            <a:r>
              <a:rPr lang="en-IE" dirty="0">
                <a:solidFill>
                  <a:srgbClr val="FFFFFF"/>
                </a:solidFill>
                <a:latin typeface="Aparajita" panose="02020603050405020304" pitchFamily="18" charset="0"/>
                <a:cs typeface="Aparajita" panose="02020603050405020304" pitchFamily="18" charset="0"/>
              </a:rPr>
              <a:t>Bloody Sunday</a:t>
            </a:r>
          </a:p>
        </p:txBody>
      </p:sp>
      <p:sp>
        <p:nvSpPr>
          <p:cNvPr id="3" name="Subtitle 2">
            <a:extLst>
              <a:ext uri="{FF2B5EF4-FFF2-40B4-BE49-F238E27FC236}">
                <a16:creationId xmlns:a16="http://schemas.microsoft.com/office/drawing/2014/main" id="{418902DF-1315-461B-A627-FEE32BAE2A56}"/>
              </a:ext>
            </a:extLst>
          </p:cNvPr>
          <p:cNvSpPr>
            <a:spLocks noGrp="1"/>
          </p:cNvSpPr>
          <p:nvPr>
            <p:ph type="subTitle" idx="1"/>
          </p:nvPr>
        </p:nvSpPr>
        <p:spPr>
          <a:xfrm>
            <a:off x="1524000" y="4159404"/>
            <a:ext cx="9144000" cy="1098395"/>
          </a:xfrm>
        </p:spPr>
        <p:txBody>
          <a:bodyPr>
            <a:normAutofit/>
          </a:bodyPr>
          <a:lstStyle/>
          <a:p>
            <a:r>
              <a:rPr lang="en-IE" sz="4000" dirty="0">
                <a:solidFill>
                  <a:srgbClr val="FFFFFF"/>
                </a:solidFill>
                <a:latin typeface="Baskerville Old Face" panose="02020602080505020303" pitchFamily="18" charset="0"/>
              </a:rPr>
              <a:t>By Niamh , Ava &amp; Naomi</a:t>
            </a:r>
          </a:p>
        </p:txBody>
      </p:sp>
    </p:spTree>
    <p:extLst>
      <p:ext uri="{BB962C8B-B14F-4D97-AF65-F5344CB8AC3E}">
        <p14:creationId xmlns:p14="http://schemas.microsoft.com/office/powerpoint/2010/main" val="276010861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Coronavirus: Croke Park to be used as 'drive-thru' Covid-19 testing  facility - Independent.ie">
            <a:extLst>
              <a:ext uri="{FF2B5EF4-FFF2-40B4-BE49-F238E27FC236}">
                <a16:creationId xmlns:a16="http://schemas.microsoft.com/office/drawing/2014/main" id="{32B90A7C-F731-44FA-BF0C-9C064DDF2267}"/>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t="442"/>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B32F510-B111-4361-8690-B8E5281618AA}"/>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dirty="0">
                <a:solidFill>
                  <a:srgbClr val="FFFFFF"/>
                </a:solidFill>
                <a:latin typeface="Aparajita" panose="02020603050405020304" pitchFamily="18" charset="0"/>
                <a:cs typeface="Aparajita" panose="02020603050405020304" pitchFamily="18" charset="0"/>
              </a:rPr>
              <a:t>An deireadh</a:t>
            </a:r>
          </a:p>
        </p:txBody>
      </p:sp>
    </p:spTree>
    <p:extLst>
      <p:ext uri="{BB962C8B-B14F-4D97-AF65-F5344CB8AC3E}">
        <p14:creationId xmlns:p14="http://schemas.microsoft.com/office/powerpoint/2010/main" val="1315366882"/>
      </p:ext>
    </p:extLst>
  </p:cSld>
  <p:clrMapOvr>
    <a:overrideClrMapping bg1="dk1" tx1="lt1" bg2="dk2" tx2="lt2" accent1="accent1" accent2="accent2" accent3="accent3" accent4="accent4" accent5="accent5" accent6="accent6" hlink="hlink" folHlink="folHlink"/>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E0E0E-5F19-402F-A1CB-BB5223FEBE2E}"/>
              </a:ext>
            </a:extLst>
          </p:cNvPr>
          <p:cNvSpPr>
            <a:spLocks noGrp="1"/>
          </p:cNvSpPr>
          <p:nvPr>
            <p:ph type="title"/>
          </p:nvPr>
        </p:nvSpPr>
        <p:spPr>
          <a:xfrm>
            <a:off x="648929" y="629266"/>
            <a:ext cx="3667039" cy="1676603"/>
          </a:xfrm>
        </p:spPr>
        <p:txBody>
          <a:bodyPr vert="horz" lIns="91440" tIns="45720" rIns="91440" bIns="45720" rtlCol="0" anchor="ctr">
            <a:normAutofit/>
          </a:bodyPr>
          <a:lstStyle/>
          <a:p>
            <a:r>
              <a:rPr lang="en-US" sz="3600"/>
              <a:t>About Bloody Sunday</a:t>
            </a:r>
          </a:p>
        </p:txBody>
      </p:sp>
      <p:sp>
        <p:nvSpPr>
          <p:cNvPr id="4" name="Text Placeholder 3">
            <a:extLst>
              <a:ext uri="{FF2B5EF4-FFF2-40B4-BE49-F238E27FC236}">
                <a16:creationId xmlns:a16="http://schemas.microsoft.com/office/drawing/2014/main" id="{843F319E-0B27-40B1-8A3C-1EE406DC5402}"/>
              </a:ext>
            </a:extLst>
          </p:cNvPr>
          <p:cNvSpPr>
            <a:spLocks noGrp="1"/>
          </p:cNvSpPr>
          <p:nvPr>
            <p:ph type="body" sz="half" idx="2"/>
          </p:nvPr>
        </p:nvSpPr>
        <p:spPr>
          <a:xfrm>
            <a:off x="648931" y="2438401"/>
            <a:ext cx="3667036" cy="3779520"/>
          </a:xfrm>
        </p:spPr>
        <p:txBody>
          <a:bodyPr vert="horz" lIns="91440" tIns="45720" rIns="91440" bIns="45720" rtlCol="0">
            <a:normAutofit/>
          </a:bodyPr>
          <a:lstStyle/>
          <a:p>
            <a:pPr indent="-228600">
              <a:buFont typeface="Arial" panose="020B0604020202020204" pitchFamily="34" charset="0"/>
              <a:buChar char="•"/>
            </a:pPr>
            <a:r>
              <a:rPr lang="en-US" sz="2400" dirty="0"/>
              <a:t>Bloody Sunday Occurred on Sunday the 21</a:t>
            </a:r>
            <a:r>
              <a:rPr lang="en-US" sz="2400" baseline="30000" dirty="0"/>
              <a:t>st</a:t>
            </a:r>
            <a:r>
              <a:rPr lang="en-US" sz="2400" dirty="0"/>
              <a:t> of November 1920, it happened during the Irish war of independence while   Dublin were playing Tipperary at Croke Park. It was a tragic day as 14 people died and more than 30 people were injured.</a:t>
            </a:r>
          </a:p>
        </p:txBody>
      </p:sp>
      <p:sp>
        <p:nvSpPr>
          <p:cNvPr id="2052" name="Rectangle 70">
            <a:extLst>
              <a:ext uri="{FF2B5EF4-FFF2-40B4-BE49-F238E27FC236}">
                <a16:creationId xmlns:a16="http://schemas.microsoft.com/office/drawing/2014/main" id="{F2B38F72-8FC4-4001-8C67-FA6B86DEC7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2"/>
            <a:ext cx="7555992" cy="6857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LOT:70 | A ''BLOODY SUNDAY'' 1920 G.A.A. ORIGINAL TICKET, Cumann na gcleas  Luith n Gaedhealach (Gaelic Athletic Association) Great Challenge Match  (Football) Tipperary V. Dublin at Croke Park, on Sunday November 21,">
            <a:extLst>
              <a:ext uri="{FF2B5EF4-FFF2-40B4-BE49-F238E27FC236}">
                <a16:creationId xmlns:a16="http://schemas.microsoft.com/office/drawing/2014/main" id="{3C788891-E1B9-49AA-98C9-EA82D9C874FE}"/>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5608" r="9440" b="2"/>
          <a:stretch/>
        </p:blipFill>
        <p:spPr bwMode="auto">
          <a:xfrm>
            <a:off x="5275879" y="629266"/>
            <a:ext cx="6276250" cy="5577838"/>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7578360"/>
      </p:ext>
    </p:extLst>
  </p:cSld>
  <p:clrMapOvr>
    <a:overrideClrMapping bg1="dk1" tx1="lt1" bg2="dk2" tx2="lt2" accent1="accent1" accent2="accent2" accent3="accent3" accent4="accent4" accent5="accent5" accent6="accent6" hlink="hlink" folHlink="folHlink"/>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Bloody Sunday of 1920 - History of Ireland">
            <a:extLst>
              <a:ext uri="{FF2B5EF4-FFF2-40B4-BE49-F238E27FC236}">
                <a16:creationId xmlns:a16="http://schemas.microsoft.com/office/drawing/2014/main" id="{79CC4D35-5C30-41A1-A3EB-E18276A4BF94}"/>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4248" r="28200" b="4843"/>
          <a:stretch/>
        </p:blipFill>
        <p:spPr bwMode="auto">
          <a:xfrm>
            <a:off x="2178756" y="171451"/>
            <a:ext cx="10013244" cy="6857999"/>
          </a:xfrm>
          <a:prstGeom prst="rect">
            <a:avLst/>
          </a:prstGeom>
          <a:noFill/>
          <a:extLst>
            <a:ext uri="{909E8E84-426E-40DD-AFC4-6F175D3DCCD1}">
              <a14:hiddenFill xmlns:a14="http://schemas.microsoft.com/office/drawing/2010/main">
                <a:solidFill>
                  <a:srgbClr val="FFFFFF"/>
                </a:solidFill>
              </a14:hiddenFill>
            </a:ext>
          </a:extLst>
        </p:spPr>
      </p:pic>
      <p:sp>
        <p:nvSpPr>
          <p:cNvPr id="173" name="Freeform: Shape 172">
            <a:extLst>
              <a:ext uri="{FF2B5EF4-FFF2-40B4-BE49-F238E27FC236}">
                <a16:creationId xmlns:a16="http://schemas.microsoft.com/office/drawing/2014/main" id="{D928DD85-BB99-450D-A702-2683E0296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6754318" cy="6858478"/>
          </a:xfrm>
          <a:custGeom>
            <a:avLst/>
            <a:gdLst>
              <a:gd name="connsiteX0" fmla="*/ 0 w 6754318"/>
              <a:gd name="connsiteY0" fmla="*/ 6858478 h 6858478"/>
              <a:gd name="connsiteX1" fmla="*/ 6754318 w 6754318"/>
              <a:gd name="connsiteY1" fmla="*/ 6858478 h 6858478"/>
              <a:gd name="connsiteX2" fmla="*/ 3577943 w 6754318"/>
              <a:gd name="connsiteY2" fmla="*/ 0 h 6858478"/>
              <a:gd name="connsiteX3" fmla="*/ 3572366 w 6754318"/>
              <a:gd name="connsiteY3" fmla="*/ 0 h 6858478"/>
              <a:gd name="connsiteX4" fmla="*/ 2506138 w 6754318"/>
              <a:gd name="connsiteY4" fmla="*/ 0 h 6858478"/>
              <a:gd name="connsiteX5" fmla="*/ 0 w 6754318"/>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54318" h="6858478">
                <a:moveTo>
                  <a:pt x="0" y="6858478"/>
                </a:moveTo>
                <a:lnTo>
                  <a:pt x="6754318" y="6858478"/>
                </a:lnTo>
                <a:lnTo>
                  <a:pt x="3577943" y="0"/>
                </a:lnTo>
                <a:lnTo>
                  <a:pt x="3572366" y="0"/>
                </a:lnTo>
                <a:lnTo>
                  <a:pt x="2506138" y="0"/>
                </a:lnTo>
                <a:lnTo>
                  <a:pt x="0"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5" name="Freeform: Shape 174">
            <a:extLst>
              <a:ext uri="{FF2B5EF4-FFF2-40B4-BE49-F238E27FC236}">
                <a16:creationId xmlns:a16="http://schemas.microsoft.com/office/drawing/2014/main" id="{240E5BD2-4019-4012-A1AA-628900E659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478"/>
            <a:ext cx="5953780" cy="6858478"/>
          </a:xfrm>
          <a:custGeom>
            <a:avLst/>
            <a:gdLst>
              <a:gd name="connsiteX0" fmla="*/ 0 w 5953780"/>
              <a:gd name="connsiteY0" fmla="*/ 6858478 h 6858478"/>
              <a:gd name="connsiteX1" fmla="*/ 5953780 w 5953780"/>
              <a:gd name="connsiteY1" fmla="*/ 6858478 h 6858478"/>
              <a:gd name="connsiteX2" fmla="*/ 2777405 w 5953780"/>
              <a:gd name="connsiteY2" fmla="*/ 0 h 6858478"/>
              <a:gd name="connsiteX3" fmla="*/ 2771828 w 5953780"/>
              <a:gd name="connsiteY3" fmla="*/ 0 h 6858478"/>
              <a:gd name="connsiteX4" fmla="*/ 1705600 w 5953780"/>
              <a:gd name="connsiteY4" fmla="*/ 0 h 6858478"/>
              <a:gd name="connsiteX5" fmla="*/ 0 w 5953780"/>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3780" h="6858478">
                <a:moveTo>
                  <a:pt x="0" y="6858478"/>
                </a:moveTo>
                <a:lnTo>
                  <a:pt x="5953780" y="6858478"/>
                </a:lnTo>
                <a:lnTo>
                  <a:pt x="2777405" y="0"/>
                </a:lnTo>
                <a:lnTo>
                  <a:pt x="2771828" y="0"/>
                </a:lnTo>
                <a:lnTo>
                  <a:pt x="1705600" y="0"/>
                </a:lnTo>
                <a:lnTo>
                  <a:pt x="0"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F0493B8-D7D1-4623-A06E-AA142B2B2B5E}"/>
              </a:ext>
            </a:extLst>
          </p:cNvPr>
          <p:cNvSpPr>
            <a:spLocks noGrp="1"/>
          </p:cNvSpPr>
          <p:nvPr>
            <p:ph type="title"/>
          </p:nvPr>
        </p:nvSpPr>
        <p:spPr>
          <a:xfrm>
            <a:off x="804672" y="342006"/>
            <a:ext cx="4524566" cy="2248122"/>
          </a:xfrm>
        </p:spPr>
        <p:txBody>
          <a:bodyPr vert="horz" lIns="91440" tIns="45720" rIns="91440" bIns="45720" rtlCol="0" anchor="b">
            <a:normAutofit/>
          </a:bodyPr>
          <a:lstStyle/>
          <a:p>
            <a:r>
              <a:rPr lang="en-US" sz="5000" dirty="0">
                <a:latin typeface="Aparajita" panose="02020603050405020304" pitchFamily="18" charset="0"/>
                <a:cs typeface="Aparajita" panose="02020603050405020304" pitchFamily="18" charset="0"/>
              </a:rPr>
              <a:t>During Bloody</a:t>
            </a:r>
            <a:r>
              <a:rPr lang="en-US" sz="5000" dirty="0"/>
              <a:t> </a:t>
            </a:r>
            <a:r>
              <a:rPr lang="en-US" sz="5000" dirty="0">
                <a:latin typeface="Aparajita" panose="02020603050405020304" pitchFamily="18" charset="0"/>
                <a:cs typeface="Aparajita" panose="02020603050405020304" pitchFamily="18" charset="0"/>
              </a:rPr>
              <a:t>Sunday</a:t>
            </a:r>
          </a:p>
        </p:txBody>
      </p:sp>
      <p:sp>
        <p:nvSpPr>
          <p:cNvPr id="1064" name="Text Placeholder 3">
            <a:extLst>
              <a:ext uri="{FF2B5EF4-FFF2-40B4-BE49-F238E27FC236}">
                <a16:creationId xmlns:a16="http://schemas.microsoft.com/office/drawing/2014/main" id="{9252C933-7FF5-4EF7-8729-9E3F5FFD65B4}"/>
              </a:ext>
            </a:extLst>
          </p:cNvPr>
          <p:cNvSpPr>
            <a:spLocks noGrp="1"/>
          </p:cNvSpPr>
          <p:nvPr>
            <p:ph type="body" sz="half" idx="2"/>
          </p:nvPr>
        </p:nvSpPr>
        <p:spPr>
          <a:xfrm>
            <a:off x="839788" y="2471737"/>
            <a:ext cx="4132262" cy="4386261"/>
          </a:xfrm>
        </p:spPr>
        <p:txBody>
          <a:bodyPr>
            <a:normAutofit/>
          </a:bodyPr>
          <a:lstStyle/>
          <a:p>
            <a:r>
              <a:rPr lang="en-IE" sz="2400" dirty="0"/>
              <a:t>On the morning of November 21</a:t>
            </a:r>
            <a:r>
              <a:rPr lang="en-IE" sz="2400" baseline="30000" dirty="0"/>
              <a:t>st</a:t>
            </a:r>
            <a:r>
              <a:rPr lang="en-IE" sz="2400" dirty="0"/>
              <a:t> 1920 an elite association known as the elite squad mounted on operation planed by Michael Collins, Director of Intelligence of the Irish republic army (IRA). Their orders were clear, they were to take out the backbone of the British intelligence network in Ireland specifically a group of officers known as the Cairo gang.</a:t>
            </a:r>
          </a:p>
        </p:txBody>
      </p:sp>
    </p:spTree>
    <p:extLst>
      <p:ext uri="{BB962C8B-B14F-4D97-AF65-F5344CB8AC3E}">
        <p14:creationId xmlns:p14="http://schemas.microsoft.com/office/powerpoint/2010/main" val="3709763800"/>
      </p:ext>
    </p:extLst>
  </p:cSld>
  <p:clrMapOvr>
    <a:overrideClrMapping bg1="dk1" tx1="lt1" bg2="dk2" tx2="lt2" accent1="accent1" accent2="accent2" accent3="accent3" accent4="accent4" accent5="accent5" accent6="accent6" hlink="hlink" folHlink="folHlink"/>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Bloody Sunday 1920 - Croke Park">
            <a:extLst>
              <a:ext uri="{FF2B5EF4-FFF2-40B4-BE49-F238E27FC236}">
                <a16:creationId xmlns:a16="http://schemas.microsoft.com/office/drawing/2014/main" id="{EEDD10D9-866A-4642-9772-AF007A716544}"/>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1528" r="-1" b="-1"/>
          <a:stretch/>
        </p:blipFill>
        <p:spPr bwMode="auto">
          <a:xfrm>
            <a:off x="2562726" y="1"/>
            <a:ext cx="9629274" cy="6857999"/>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Shape 70">
            <a:extLst>
              <a:ext uri="{FF2B5EF4-FFF2-40B4-BE49-F238E27FC236}">
                <a16:creationId xmlns:a16="http://schemas.microsoft.com/office/drawing/2014/main" id="{D928DD85-BB99-450D-A702-2683E0296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6754318" cy="6858478"/>
          </a:xfrm>
          <a:custGeom>
            <a:avLst/>
            <a:gdLst>
              <a:gd name="connsiteX0" fmla="*/ 0 w 6754318"/>
              <a:gd name="connsiteY0" fmla="*/ 6858478 h 6858478"/>
              <a:gd name="connsiteX1" fmla="*/ 6754318 w 6754318"/>
              <a:gd name="connsiteY1" fmla="*/ 6858478 h 6858478"/>
              <a:gd name="connsiteX2" fmla="*/ 3577943 w 6754318"/>
              <a:gd name="connsiteY2" fmla="*/ 0 h 6858478"/>
              <a:gd name="connsiteX3" fmla="*/ 3572366 w 6754318"/>
              <a:gd name="connsiteY3" fmla="*/ 0 h 6858478"/>
              <a:gd name="connsiteX4" fmla="*/ 2506138 w 6754318"/>
              <a:gd name="connsiteY4" fmla="*/ 0 h 6858478"/>
              <a:gd name="connsiteX5" fmla="*/ 0 w 6754318"/>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54318" h="6858478">
                <a:moveTo>
                  <a:pt x="0" y="6858478"/>
                </a:moveTo>
                <a:lnTo>
                  <a:pt x="6754318" y="6858478"/>
                </a:lnTo>
                <a:lnTo>
                  <a:pt x="3577943" y="0"/>
                </a:lnTo>
                <a:lnTo>
                  <a:pt x="3572366" y="0"/>
                </a:lnTo>
                <a:lnTo>
                  <a:pt x="2506138" y="0"/>
                </a:lnTo>
                <a:lnTo>
                  <a:pt x="0"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id="{240E5BD2-4019-4012-A1AA-628900E659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478"/>
            <a:ext cx="5953780" cy="6858478"/>
          </a:xfrm>
          <a:custGeom>
            <a:avLst/>
            <a:gdLst>
              <a:gd name="connsiteX0" fmla="*/ 0 w 5953780"/>
              <a:gd name="connsiteY0" fmla="*/ 6858478 h 6858478"/>
              <a:gd name="connsiteX1" fmla="*/ 5953780 w 5953780"/>
              <a:gd name="connsiteY1" fmla="*/ 6858478 h 6858478"/>
              <a:gd name="connsiteX2" fmla="*/ 2777405 w 5953780"/>
              <a:gd name="connsiteY2" fmla="*/ 0 h 6858478"/>
              <a:gd name="connsiteX3" fmla="*/ 2771828 w 5953780"/>
              <a:gd name="connsiteY3" fmla="*/ 0 h 6858478"/>
              <a:gd name="connsiteX4" fmla="*/ 1705600 w 5953780"/>
              <a:gd name="connsiteY4" fmla="*/ 0 h 6858478"/>
              <a:gd name="connsiteX5" fmla="*/ 0 w 5953780"/>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3780" h="6858478">
                <a:moveTo>
                  <a:pt x="0" y="6858478"/>
                </a:moveTo>
                <a:lnTo>
                  <a:pt x="5953780" y="6858478"/>
                </a:lnTo>
                <a:lnTo>
                  <a:pt x="2777405" y="0"/>
                </a:lnTo>
                <a:lnTo>
                  <a:pt x="2771828" y="0"/>
                </a:lnTo>
                <a:lnTo>
                  <a:pt x="1705600" y="0"/>
                </a:lnTo>
                <a:lnTo>
                  <a:pt x="0"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F318B2F-68E9-437E-8020-D78A92A8CEBA}"/>
              </a:ext>
            </a:extLst>
          </p:cNvPr>
          <p:cNvSpPr>
            <a:spLocks noGrp="1"/>
          </p:cNvSpPr>
          <p:nvPr>
            <p:ph type="title"/>
          </p:nvPr>
        </p:nvSpPr>
        <p:spPr>
          <a:xfrm>
            <a:off x="804672" y="342006"/>
            <a:ext cx="3879232" cy="2248122"/>
          </a:xfrm>
        </p:spPr>
        <p:txBody>
          <a:bodyPr vert="horz" lIns="91440" tIns="45720" rIns="91440" bIns="45720" rtlCol="0" anchor="b">
            <a:normAutofit/>
          </a:bodyPr>
          <a:lstStyle/>
          <a:p>
            <a:r>
              <a:rPr lang="en-US" sz="5400" dirty="0">
                <a:latin typeface="Aparajita" panose="02020603050405020304" pitchFamily="18" charset="0"/>
                <a:cs typeface="Aparajita" panose="02020603050405020304" pitchFamily="18" charset="0"/>
              </a:rPr>
              <a:t>What</a:t>
            </a:r>
            <a:r>
              <a:rPr lang="en-US" sz="5400" dirty="0"/>
              <a:t> </a:t>
            </a:r>
            <a:r>
              <a:rPr lang="en-US" sz="5400" dirty="0">
                <a:latin typeface="Aparajita" panose="02020603050405020304" pitchFamily="18" charset="0"/>
                <a:cs typeface="Aparajita" panose="02020603050405020304" pitchFamily="18" charset="0"/>
              </a:rPr>
              <a:t>happened</a:t>
            </a:r>
          </a:p>
        </p:txBody>
      </p:sp>
      <p:sp>
        <p:nvSpPr>
          <p:cNvPr id="4" name="Text Placeholder 3">
            <a:extLst>
              <a:ext uri="{FF2B5EF4-FFF2-40B4-BE49-F238E27FC236}">
                <a16:creationId xmlns:a16="http://schemas.microsoft.com/office/drawing/2014/main" id="{5C388ACC-216D-450F-AEC3-1BDDF7551218}"/>
              </a:ext>
            </a:extLst>
          </p:cNvPr>
          <p:cNvSpPr>
            <a:spLocks noGrp="1"/>
          </p:cNvSpPr>
          <p:nvPr>
            <p:ph type="body" sz="half" idx="2"/>
          </p:nvPr>
        </p:nvSpPr>
        <p:spPr>
          <a:xfrm>
            <a:off x="100013" y="2590127"/>
            <a:ext cx="4583891" cy="4267872"/>
          </a:xfrm>
        </p:spPr>
        <p:txBody>
          <a:bodyPr>
            <a:normAutofit/>
          </a:bodyPr>
          <a:lstStyle/>
          <a:p>
            <a:r>
              <a:rPr lang="en-IE" sz="2400" dirty="0"/>
              <a:t>During The first few minutes of the match the British army had soldiers blocking the exits letting no one out. When the shooting began everybody tried to escape, People thought about Getting themselves out but one man, named Patrick O'Dowd was brave enough to help people over the wall instead of thinking about himself, he kept helping people until he was shot in the head and died. </a:t>
            </a:r>
          </a:p>
        </p:txBody>
      </p:sp>
    </p:spTree>
    <p:extLst>
      <p:ext uri="{BB962C8B-B14F-4D97-AF65-F5344CB8AC3E}">
        <p14:creationId xmlns:p14="http://schemas.microsoft.com/office/powerpoint/2010/main" val="147858204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2F4D5922-434B-4829-B93E-02DC38A295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F35FBA24-5C01-4635-A984-1DB6E340B0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89A5114-55F8-4976-BBE9-EB03D131439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76" name="Oval 75">
              <a:extLst>
                <a:ext uri="{FF2B5EF4-FFF2-40B4-BE49-F238E27FC236}">
                  <a16:creationId xmlns:a16="http://schemas.microsoft.com/office/drawing/2014/main" id="{B68E7F15-1BC6-438A-8D72-8DC7AED512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61641807-6842-4066-AF10-93EC82C9F3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F982CAD2-2793-4D56-BE4D-E6CEF77D76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02ADA1AD-25F7-4EE1-9E91-CB4534B565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Oval 79">
              <a:extLst>
                <a:ext uri="{FF2B5EF4-FFF2-40B4-BE49-F238E27FC236}">
                  <a16:creationId xmlns:a16="http://schemas.microsoft.com/office/drawing/2014/main" id="{07625553-33A6-42A6-BA58-B6F60A4E53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75B990D2-1682-41A9-850F-4DC602C318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Rectangle 82">
            <a:extLst>
              <a:ext uri="{FF2B5EF4-FFF2-40B4-BE49-F238E27FC236}">
                <a16:creationId xmlns:a16="http://schemas.microsoft.com/office/drawing/2014/main" id="{5819102A-0400-4C1F-8614-973F5262EF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EA8FBDFC-CF2A-4A9A-88B1-15D45D68BC8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86" name="Straight Connector 85">
              <a:extLst>
                <a:ext uri="{FF2B5EF4-FFF2-40B4-BE49-F238E27FC236}">
                  <a16:creationId xmlns:a16="http://schemas.microsoft.com/office/drawing/2014/main" id="{4EC299EF-4D18-40D1-AAB9-5082B26ABFB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C649880C-55B6-4C46-A7F6-6A2856231B7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2C809907-F418-42B7-B7DA-7578B44AAB6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F71152CA-C7C6-498B-AC68-B4620D2421C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91" name="Rectangle 90">
            <a:extLst>
              <a:ext uri="{FF2B5EF4-FFF2-40B4-BE49-F238E27FC236}">
                <a16:creationId xmlns:a16="http://schemas.microsoft.com/office/drawing/2014/main" id="{CF1485CA-41D2-421F-B28D-15EF845D5F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3" name="Group 92">
            <a:extLst>
              <a:ext uri="{FF2B5EF4-FFF2-40B4-BE49-F238E27FC236}">
                <a16:creationId xmlns:a16="http://schemas.microsoft.com/office/drawing/2014/main" id="{04ED96A1-E6CA-493F-8610-6B8B7A28E3E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94" name="Straight Connector 93">
              <a:extLst>
                <a:ext uri="{FF2B5EF4-FFF2-40B4-BE49-F238E27FC236}">
                  <a16:creationId xmlns:a16="http://schemas.microsoft.com/office/drawing/2014/main" id="{3C9231B8-0812-4FDE-9AC6-94984E20AC0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4BF59FE3-7AD8-46E8-9440-D2686399425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6EEEDF00-F676-4147-BAF0-64840E2857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94D3F73A-55E6-4A58-872D-BE9E9C7C30E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pic>
        <p:nvPicPr>
          <p:cNvPr id="2050" name="Picture 2" descr="Michael Foley on Twitter: &quot;1. Thread for anyone interested on the 14 who  died in Croke Pk on Bloody Sunday, this day 97yrs ago: 1. Mick Hogan, Tipp  player. 24, farmer from">
            <a:extLst>
              <a:ext uri="{FF2B5EF4-FFF2-40B4-BE49-F238E27FC236}">
                <a16:creationId xmlns:a16="http://schemas.microsoft.com/office/drawing/2014/main" id="{26C68E2E-6ACE-4BEB-91C3-33C36E1BBAAB}"/>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4670" r="1" b="15608"/>
          <a:stretch/>
        </p:blipFill>
        <p:spPr bwMode="auto">
          <a:xfrm>
            <a:off x="6997974" y="706170"/>
            <a:ext cx="4492357" cy="5431517"/>
          </a:xfrm>
          <a:prstGeom prst="rect">
            <a:avLst/>
          </a:prstGeom>
          <a:noFill/>
          <a:extLst>
            <a:ext uri="{909E8E84-426E-40DD-AFC4-6F175D3DCCD1}">
              <a14:hiddenFill xmlns:a14="http://schemas.microsoft.com/office/drawing/2010/main">
                <a:solidFill>
                  <a:srgbClr val="FFFFFF"/>
                </a:solidFill>
              </a14:hiddenFill>
            </a:ext>
          </a:extLst>
        </p:spPr>
      </p:pic>
      <p:grpSp>
        <p:nvGrpSpPr>
          <p:cNvPr id="99" name="Group 98">
            <a:extLst>
              <a:ext uri="{FF2B5EF4-FFF2-40B4-BE49-F238E27FC236}">
                <a16:creationId xmlns:a16="http://schemas.microsoft.com/office/drawing/2014/main" id="{8D2BC472-0671-410F-BA77-E46AA621063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6867670" y="850149"/>
            <a:ext cx="304800" cy="429768"/>
            <a:chOff x="215328" y="-46937"/>
            <a:chExt cx="304800" cy="2773841"/>
          </a:xfrm>
        </p:grpSpPr>
        <p:cxnSp>
          <p:nvCxnSpPr>
            <p:cNvPr id="100" name="Straight Connector 99">
              <a:extLst>
                <a:ext uri="{FF2B5EF4-FFF2-40B4-BE49-F238E27FC236}">
                  <a16:creationId xmlns:a16="http://schemas.microsoft.com/office/drawing/2014/main" id="{DC68B2A3-267E-4DE4-8DD5-C0378482D2A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F6474CC6-D7FB-4A38-8991-680F048CFF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05825D0E-A1E4-4466-81B2-33325B3B3F1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A1BD1E16-C3EF-4A05-9C71-590A55BFC55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D4AB747C-40CC-4EF6-94B3-B91167803B4B}"/>
              </a:ext>
            </a:extLst>
          </p:cNvPr>
          <p:cNvSpPr>
            <a:spLocks noGrp="1"/>
          </p:cNvSpPr>
          <p:nvPr>
            <p:ph type="title"/>
          </p:nvPr>
        </p:nvSpPr>
        <p:spPr>
          <a:xfrm>
            <a:off x="86376" y="1014233"/>
            <a:ext cx="6009620" cy="1458212"/>
          </a:xfrm>
          <a:noFill/>
        </p:spPr>
        <p:txBody>
          <a:bodyPr vert="horz" lIns="91440" tIns="45720" rIns="91440" bIns="45720" rtlCol="0" anchor="b">
            <a:normAutofit/>
          </a:bodyPr>
          <a:lstStyle/>
          <a:p>
            <a:r>
              <a:rPr lang="en-US" sz="5400" dirty="0">
                <a:solidFill>
                  <a:schemeClr val="bg1"/>
                </a:solidFill>
                <a:latin typeface="Aparajita" panose="02020603050405020304" pitchFamily="18" charset="0"/>
                <a:cs typeface="Aparajita" panose="02020603050405020304" pitchFamily="18" charset="0"/>
              </a:rPr>
              <a:t>Michael Hogan</a:t>
            </a:r>
          </a:p>
        </p:txBody>
      </p:sp>
      <p:sp>
        <p:nvSpPr>
          <p:cNvPr id="4" name="Text Placeholder 3">
            <a:extLst>
              <a:ext uri="{FF2B5EF4-FFF2-40B4-BE49-F238E27FC236}">
                <a16:creationId xmlns:a16="http://schemas.microsoft.com/office/drawing/2014/main" id="{3E702ADF-9C2F-4F92-9AD5-569BDEAF31E7}"/>
              </a:ext>
            </a:extLst>
          </p:cNvPr>
          <p:cNvSpPr>
            <a:spLocks noGrp="1"/>
          </p:cNvSpPr>
          <p:nvPr>
            <p:ph type="body" sz="half" idx="2"/>
          </p:nvPr>
        </p:nvSpPr>
        <p:spPr>
          <a:xfrm>
            <a:off x="86376" y="2566470"/>
            <a:ext cx="6553356" cy="3568353"/>
          </a:xfrm>
        </p:spPr>
        <p:txBody>
          <a:bodyPr>
            <a:normAutofit/>
          </a:bodyPr>
          <a:lstStyle/>
          <a:p>
            <a:r>
              <a:rPr lang="en-IE" sz="2400" dirty="0">
                <a:solidFill>
                  <a:schemeClr val="bg1"/>
                </a:solidFill>
              </a:rPr>
              <a:t>Michael Hogan from Grangemockler was the only player to be killed on Bloody Sunday. He was the corner back on the Tipperary team and came from a farming background. Hogan was marking Dublin’s star forward Frank Burke of VCD on the day. He was shot in the back as he crawled along the pitch to escape the shooting. In the aftermath Hogan’s teammate Ned O’Shea identified his body. In 1925 the GAA named a stand in Croke Park the Hogan stand in honour of Michael Hogan.</a:t>
            </a:r>
          </a:p>
        </p:txBody>
      </p:sp>
    </p:spTree>
    <p:extLst>
      <p:ext uri="{BB962C8B-B14F-4D97-AF65-F5344CB8AC3E}">
        <p14:creationId xmlns:p14="http://schemas.microsoft.com/office/powerpoint/2010/main" val="21453527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70">
            <a:extLst>
              <a:ext uri="{FF2B5EF4-FFF2-40B4-BE49-F238E27FC236}">
                <a16:creationId xmlns:a16="http://schemas.microsoft.com/office/drawing/2014/main" id="{57C8F81B-247C-4BBE-B1EB-87BB33C8A7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7552267"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D2BBE4-1452-4A8F-A730-C2DDDF7BBA98}"/>
              </a:ext>
            </a:extLst>
          </p:cNvPr>
          <p:cNvSpPr>
            <a:spLocks noGrp="1"/>
          </p:cNvSpPr>
          <p:nvPr>
            <p:ph type="title"/>
          </p:nvPr>
        </p:nvSpPr>
        <p:spPr>
          <a:xfrm>
            <a:off x="633446" y="640081"/>
            <a:ext cx="6274590" cy="1017269"/>
          </a:xfrm>
          <a:noFill/>
        </p:spPr>
        <p:txBody>
          <a:bodyPr vert="horz" lIns="91440" tIns="45720" rIns="91440" bIns="45720" rtlCol="0" anchor="b">
            <a:normAutofit fontScale="90000"/>
          </a:bodyPr>
          <a:lstStyle/>
          <a:p>
            <a:r>
              <a:rPr lang="en-US" sz="6600" dirty="0">
                <a:solidFill>
                  <a:schemeClr val="bg1"/>
                </a:solidFill>
                <a:latin typeface="Aparajita" panose="02020603050405020304" pitchFamily="18" charset="0"/>
                <a:cs typeface="Aparajita" panose="02020603050405020304" pitchFamily="18" charset="0"/>
              </a:rPr>
              <a:t>Jane Boyle</a:t>
            </a:r>
          </a:p>
        </p:txBody>
      </p:sp>
      <p:pic>
        <p:nvPicPr>
          <p:cNvPr id="1026" name="Picture 2" descr="Jane Boyle age 26 who was shot dead by... - Irish History 1916 through to  1923 | Facebook">
            <a:extLst>
              <a:ext uri="{FF2B5EF4-FFF2-40B4-BE49-F238E27FC236}">
                <a16:creationId xmlns:a16="http://schemas.microsoft.com/office/drawing/2014/main" id="{7BB3DE4D-3C78-4764-9003-9F2EFD67710B}"/>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6305" r="1097"/>
          <a:stretch/>
        </p:blipFill>
        <p:spPr bwMode="auto">
          <a:xfrm>
            <a:off x="7552944" y="10"/>
            <a:ext cx="4636008" cy="685799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A65DDFAD-7335-4871-9DCA-A83C74F6A097}"/>
              </a:ext>
            </a:extLst>
          </p:cNvPr>
          <p:cNvSpPr>
            <a:spLocks noGrp="1"/>
          </p:cNvSpPr>
          <p:nvPr>
            <p:ph type="body" sz="half" idx="2"/>
          </p:nvPr>
        </p:nvSpPr>
        <p:spPr>
          <a:xfrm>
            <a:off x="114300" y="1943100"/>
            <a:ext cx="6793736" cy="4164189"/>
          </a:xfrm>
        </p:spPr>
        <p:txBody>
          <a:bodyPr>
            <a:normAutofit/>
          </a:bodyPr>
          <a:lstStyle/>
          <a:p>
            <a:r>
              <a:rPr lang="en-IE" sz="2400" dirty="0">
                <a:solidFill>
                  <a:schemeClr val="bg1"/>
                </a:solidFill>
              </a:rPr>
              <a:t> Jane Boyle was a shop assistant working at Spiedel’s butchers on Talbot street in Dublin. Jane was one of the civilian casualties of Bloody Sunday. She was the daughter of Thomas and Jane Boyle. Jane had attended the match with her fiancé Daniel Byron, they were due to married on the following Friday. She never got to marry because she was shot and died in her fiancé’s arms. She was later buried in her wedding dress. On her headstone it notes that she was living at 12 Lennox street, Portobello with her sister Mary.</a:t>
            </a:r>
          </a:p>
        </p:txBody>
      </p:sp>
    </p:spTree>
    <p:extLst>
      <p:ext uri="{BB962C8B-B14F-4D97-AF65-F5344CB8AC3E}">
        <p14:creationId xmlns:p14="http://schemas.microsoft.com/office/powerpoint/2010/main" val="118851588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CC263FCC-695F-4994-AFE7-65D70BD0E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7552267"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D6B2A3-3178-4E0E-B575-F762FF53FAC6}"/>
              </a:ext>
            </a:extLst>
          </p:cNvPr>
          <p:cNvSpPr>
            <a:spLocks noGrp="1"/>
          </p:cNvSpPr>
          <p:nvPr>
            <p:ph type="title"/>
          </p:nvPr>
        </p:nvSpPr>
        <p:spPr>
          <a:xfrm>
            <a:off x="637595" y="640082"/>
            <a:ext cx="6274591" cy="1060132"/>
          </a:xfrm>
        </p:spPr>
        <p:txBody>
          <a:bodyPr vert="horz" lIns="91440" tIns="45720" rIns="91440" bIns="45720" rtlCol="0" anchor="b">
            <a:normAutofit/>
          </a:bodyPr>
          <a:lstStyle/>
          <a:p>
            <a:r>
              <a:rPr lang="en-US" sz="5400" dirty="0">
                <a:solidFill>
                  <a:schemeClr val="bg1"/>
                </a:solidFill>
                <a:latin typeface="Aparajita" panose="02020603050405020304" pitchFamily="18" charset="0"/>
                <a:cs typeface="Aparajita" panose="02020603050405020304" pitchFamily="18" charset="0"/>
              </a:rPr>
              <a:t>Thomas Hogan</a:t>
            </a:r>
          </a:p>
        </p:txBody>
      </p:sp>
      <p:pic>
        <p:nvPicPr>
          <p:cNvPr id="3074" name="Picture 2" descr="Johns Bookshop | Republican postcard Tom Hogan I.R.A. Limerick Dublin.">
            <a:extLst>
              <a:ext uri="{FF2B5EF4-FFF2-40B4-BE49-F238E27FC236}">
                <a16:creationId xmlns:a16="http://schemas.microsoft.com/office/drawing/2014/main" id="{DF405F57-1771-4B5A-9729-DA6E783E5FB5}"/>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3299"/>
          <a:stretch/>
        </p:blipFill>
        <p:spPr bwMode="auto">
          <a:xfrm>
            <a:off x="7549780" y="10"/>
            <a:ext cx="4642220" cy="685799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3B07987C-BC24-4045-830E-9E2C5B3A5FEB}"/>
              </a:ext>
            </a:extLst>
          </p:cNvPr>
          <p:cNvSpPr>
            <a:spLocks noGrp="1"/>
          </p:cNvSpPr>
          <p:nvPr>
            <p:ph type="body" sz="half" idx="2"/>
          </p:nvPr>
        </p:nvSpPr>
        <p:spPr>
          <a:xfrm>
            <a:off x="637595" y="2057400"/>
            <a:ext cx="6072398" cy="4800600"/>
          </a:xfrm>
        </p:spPr>
        <p:txBody>
          <a:bodyPr>
            <a:normAutofit/>
          </a:bodyPr>
          <a:lstStyle/>
          <a:p>
            <a:r>
              <a:rPr lang="en-IE" sz="2400" dirty="0">
                <a:solidFill>
                  <a:schemeClr val="bg1"/>
                </a:solidFill>
              </a:rPr>
              <a:t>Thomas Hogan was 19 years old, he was the youngest of seven children born to Patrick and Elizabeth Hogan in Tankardstown, Kilmallock county Limerick. Before he was eleven years old, Tom had lost both his parents and his eldest sister Katie, the only member  in the family to have a child. Toms other sister Maggie left her job to come take care of the family. Tom joined the volunteers and moved to Dublin where he lived at St James’. On Bloody Sunday Tom was shot in the shoulder and was admitted to Manor hospital in a critical condition. His right arm was amputated and he later died from serious injuries. </a:t>
            </a:r>
          </a:p>
        </p:txBody>
      </p:sp>
    </p:spTree>
    <p:extLst>
      <p:ext uri="{BB962C8B-B14F-4D97-AF65-F5344CB8AC3E}">
        <p14:creationId xmlns:p14="http://schemas.microsoft.com/office/powerpoint/2010/main" val="3469534742"/>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Bloody Sunday 1920 in Croke Park - 90 seconds of shooting that changed  Irish-British History">
            <a:extLst>
              <a:ext uri="{FF2B5EF4-FFF2-40B4-BE49-F238E27FC236}">
                <a16:creationId xmlns:a16="http://schemas.microsoft.com/office/drawing/2014/main" id="{9C184928-4D66-496C-8192-5239ABD90FA3}"/>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0438" r="17603" b="1"/>
          <a:stretch/>
        </p:blipFill>
        <p:spPr bwMode="auto">
          <a:xfrm>
            <a:off x="2654840" y="-478"/>
            <a:ext cx="9629274" cy="6857999"/>
          </a:xfrm>
          <a:prstGeom prst="rect">
            <a:avLst/>
          </a:prstGeom>
          <a:noFill/>
          <a:extLst>
            <a:ext uri="{909E8E84-426E-40DD-AFC4-6F175D3DCCD1}">
              <a14:hiddenFill xmlns:a14="http://schemas.microsoft.com/office/drawing/2010/main">
                <a:solidFill>
                  <a:srgbClr val="FFFFFF"/>
                </a:solidFill>
              </a14:hiddenFill>
            </a:ext>
          </a:extLst>
        </p:spPr>
      </p:pic>
      <p:sp>
        <p:nvSpPr>
          <p:cNvPr id="4103" name="Freeform: Shape 70">
            <a:extLst>
              <a:ext uri="{FF2B5EF4-FFF2-40B4-BE49-F238E27FC236}">
                <a16:creationId xmlns:a16="http://schemas.microsoft.com/office/drawing/2014/main" id="{D928DD85-BB99-450D-A702-2683E0296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6754318" cy="6858478"/>
          </a:xfrm>
          <a:custGeom>
            <a:avLst/>
            <a:gdLst>
              <a:gd name="connsiteX0" fmla="*/ 0 w 6754318"/>
              <a:gd name="connsiteY0" fmla="*/ 6858478 h 6858478"/>
              <a:gd name="connsiteX1" fmla="*/ 6754318 w 6754318"/>
              <a:gd name="connsiteY1" fmla="*/ 6858478 h 6858478"/>
              <a:gd name="connsiteX2" fmla="*/ 3577943 w 6754318"/>
              <a:gd name="connsiteY2" fmla="*/ 0 h 6858478"/>
              <a:gd name="connsiteX3" fmla="*/ 3572366 w 6754318"/>
              <a:gd name="connsiteY3" fmla="*/ 0 h 6858478"/>
              <a:gd name="connsiteX4" fmla="*/ 2506138 w 6754318"/>
              <a:gd name="connsiteY4" fmla="*/ 0 h 6858478"/>
              <a:gd name="connsiteX5" fmla="*/ 0 w 6754318"/>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54318" h="6858478">
                <a:moveTo>
                  <a:pt x="0" y="6858478"/>
                </a:moveTo>
                <a:lnTo>
                  <a:pt x="6754318" y="6858478"/>
                </a:lnTo>
                <a:lnTo>
                  <a:pt x="3577943" y="0"/>
                </a:lnTo>
                <a:lnTo>
                  <a:pt x="3572366" y="0"/>
                </a:lnTo>
                <a:lnTo>
                  <a:pt x="2506138" y="0"/>
                </a:lnTo>
                <a:lnTo>
                  <a:pt x="0"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04" name="Freeform: Shape 72">
            <a:extLst>
              <a:ext uri="{FF2B5EF4-FFF2-40B4-BE49-F238E27FC236}">
                <a16:creationId xmlns:a16="http://schemas.microsoft.com/office/drawing/2014/main" id="{240E5BD2-4019-4012-A1AA-628900E659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478"/>
            <a:ext cx="5953780" cy="6858478"/>
          </a:xfrm>
          <a:custGeom>
            <a:avLst/>
            <a:gdLst>
              <a:gd name="connsiteX0" fmla="*/ 0 w 5953780"/>
              <a:gd name="connsiteY0" fmla="*/ 6858478 h 6858478"/>
              <a:gd name="connsiteX1" fmla="*/ 5953780 w 5953780"/>
              <a:gd name="connsiteY1" fmla="*/ 6858478 h 6858478"/>
              <a:gd name="connsiteX2" fmla="*/ 2777405 w 5953780"/>
              <a:gd name="connsiteY2" fmla="*/ 0 h 6858478"/>
              <a:gd name="connsiteX3" fmla="*/ 2771828 w 5953780"/>
              <a:gd name="connsiteY3" fmla="*/ 0 h 6858478"/>
              <a:gd name="connsiteX4" fmla="*/ 1705600 w 5953780"/>
              <a:gd name="connsiteY4" fmla="*/ 0 h 6858478"/>
              <a:gd name="connsiteX5" fmla="*/ 0 w 5953780"/>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3780" h="6858478">
                <a:moveTo>
                  <a:pt x="0" y="6858478"/>
                </a:moveTo>
                <a:lnTo>
                  <a:pt x="5953780" y="6858478"/>
                </a:lnTo>
                <a:lnTo>
                  <a:pt x="2777405" y="0"/>
                </a:lnTo>
                <a:lnTo>
                  <a:pt x="2771828" y="0"/>
                </a:lnTo>
                <a:lnTo>
                  <a:pt x="1705600" y="0"/>
                </a:lnTo>
                <a:lnTo>
                  <a:pt x="0"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D112E33-60B2-4D05-A1BF-83DCD645EE87}"/>
              </a:ext>
            </a:extLst>
          </p:cNvPr>
          <p:cNvSpPr>
            <a:spLocks noGrp="1"/>
          </p:cNvSpPr>
          <p:nvPr>
            <p:ph type="title"/>
          </p:nvPr>
        </p:nvSpPr>
        <p:spPr>
          <a:xfrm>
            <a:off x="535202" y="280765"/>
            <a:ext cx="3879232" cy="2248122"/>
          </a:xfrm>
        </p:spPr>
        <p:txBody>
          <a:bodyPr vert="horz" lIns="91440" tIns="45720" rIns="91440" bIns="45720" rtlCol="0" anchor="b">
            <a:normAutofit/>
          </a:bodyPr>
          <a:lstStyle/>
          <a:p>
            <a:r>
              <a:rPr lang="en-US" sz="6600" dirty="0">
                <a:latin typeface="Aparajita" panose="02020603050405020304" pitchFamily="18" charset="0"/>
                <a:cs typeface="Aparajita" panose="02020603050405020304" pitchFamily="18" charset="0"/>
              </a:rPr>
              <a:t>The result </a:t>
            </a:r>
          </a:p>
        </p:txBody>
      </p:sp>
      <p:sp>
        <p:nvSpPr>
          <p:cNvPr id="4" name="Text Placeholder 3">
            <a:extLst>
              <a:ext uri="{FF2B5EF4-FFF2-40B4-BE49-F238E27FC236}">
                <a16:creationId xmlns:a16="http://schemas.microsoft.com/office/drawing/2014/main" id="{14A2911D-0E10-4867-803D-489D231AC995}"/>
              </a:ext>
            </a:extLst>
          </p:cNvPr>
          <p:cNvSpPr>
            <a:spLocks noGrp="1"/>
          </p:cNvSpPr>
          <p:nvPr>
            <p:ph type="body" sz="half" idx="2"/>
          </p:nvPr>
        </p:nvSpPr>
        <p:spPr>
          <a:xfrm>
            <a:off x="210249" y="2782886"/>
            <a:ext cx="4529137" cy="3929063"/>
          </a:xfrm>
        </p:spPr>
        <p:txBody>
          <a:bodyPr>
            <a:normAutofit/>
          </a:bodyPr>
          <a:lstStyle/>
          <a:p>
            <a:r>
              <a:rPr lang="en-IE" sz="2400" dirty="0"/>
              <a:t>Bloody Sunday was a tragic but memorable day for Ireland. It resulted in 14 people dying and more than 30 badly wounded. After the assassination many Irish people turned against the British government and joined forces with the IRA. This year marked the 100</a:t>
            </a:r>
            <a:r>
              <a:rPr lang="en-IE" sz="2400" baseline="30000" dirty="0"/>
              <a:t>th</a:t>
            </a:r>
            <a:r>
              <a:rPr lang="en-IE" sz="2400" dirty="0"/>
              <a:t> anniversary of Bloody Sunday in 1920. </a:t>
            </a:r>
          </a:p>
        </p:txBody>
      </p:sp>
    </p:spTree>
    <p:extLst>
      <p:ext uri="{BB962C8B-B14F-4D97-AF65-F5344CB8AC3E}">
        <p14:creationId xmlns:p14="http://schemas.microsoft.com/office/powerpoint/2010/main" val="163803330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ED43C-63B3-44FD-B935-CEE990CFAA03}"/>
              </a:ext>
            </a:extLst>
          </p:cNvPr>
          <p:cNvSpPr>
            <a:spLocks noGrp="1"/>
          </p:cNvSpPr>
          <p:nvPr>
            <p:ph type="title"/>
          </p:nvPr>
        </p:nvSpPr>
        <p:spPr/>
        <p:txBody>
          <a:bodyPr>
            <a:normAutofit/>
          </a:bodyPr>
          <a:lstStyle/>
          <a:p>
            <a:r>
              <a:rPr lang="en-IE" sz="4400" dirty="0">
                <a:latin typeface="Aparajita" panose="02020603050405020304" pitchFamily="18" charset="0"/>
                <a:cs typeface="Aparajita" panose="02020603050405020304" pitchFamily="18" charset="0"/>
              </a:rPr>
              <a:t>QUIZ TIME!!!</a:t>
            </a:r>
          </a:p>
        </p:txBody>
      </p:sp>
      <p:sp>
        <p:nvSpPr>
          <p:cNvPr id="4" name="Text Placeholder 3">
            <a:extLst>
              <a:ext uri="{FF2B5EF4-FFF2-40B4-BE49-F238E27FC236}">
                <a16:creationId xmlns:a16="http://schemas.microsoft.com/office/drawing/2014/main" id="{8C0C8C4A-191E-4417-9B15-043284E6A66B}"/>
              </a:ext>
            </a:extLst>
          </p:cNvPr>
          <p:cNvSpPr>
            <a:spLocks noGrp="1"/>
          </p:cNvSpPr>
          <p:nvPr>
            <p:ph type="body" sz="half" idx="2"/>
          </p:nvPr>
        </p:nvSpPr>
        <p:spPr>
          <a:xfrm>
            <a:off x="785814" y="2057400"/>
            <a:ext cx="3986212" cy="4800600"/>
          </a:xfrm>
        </p:spPr>
        <p:txBody>
          <a:bodyPr>
            <a:normAutofit/>
          </a:bodyPr>
          <a:lstStyle/>
          <a:p>
            <a:r>
              <a:rPr lang="en-IE" sz="2400" dirty="0"/>
              <a:t>What teams where playing during bloody Sunday?</a:t>
            </a:r>
          </a:p>
          <a:p>
            <a:endParaRPr lang="en-IE" sz="2400" dirty="0"/>
          </a:p>
          <a:p>
            <a:r>
              <a:rPr lang="en-IE" sz="2400" dirty="0"/>
              <a:t>Dublin &amp; Tipperary</a:t>
            </a:r>
          </a:p>
          <a:p>
            <a:endParaRPr lang="en-IE" sz="2400" dirty="0"/>
          </a:p>
          <a:p>
            <a:r>
              <a:rPr lang="en-IE" sz="2400" dirty="0"/>
              <a:t>What stand was named after one of the victims?</a:t>
            </a:r>
          </a:p>
          <a:p>
            <a:endParaRPr lang="en-IE" sz="2400" dirty="0"/>
          </a:p>
          <a:p>
            <a:r>
              <a:rPr lang="en-IE" sz="2400" dirty="0"/>
              <a:t>The Hogan stand</a:t>
            </a:r>
          </a:p>
        </p:txBody>
      </p:sp>
      <p:pic>
        <p:nvPicPr>
          <p:cNvPr id="5122" name="Picture 2" descr="Most popular emoji in the US, according to Apple - Business Insider">
            <a:extLst>
              <a:ext uri="{FF2B5EF4-FFF2-40B4-BE49-F238E27FC236}">
                <a16:creationId xmlns:a16="http://schemas.microsoft.com/office/drawing/2014/main" id="{C5C9F279-9BCC-47C8-A10A-2E7AB91824F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72037" y="1111677"/>
            <a:ext cx="6886575" cy="5403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703695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 calcmode="lin" valueType="num">
                                      <p:cBhvr additive="base">
                                        <p:cTn id="2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TotalTime>
  <Words>604</Words>
  <Application>Microsoft Office PowerPoint</Application>
  <PresentationFormat>Widescreen</PresentationFormat>
  <Paragraphs>25</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Aparajita</vt:lpstr>
      <vt:lpstr>Arial</vt:lpstr>
      <vt:lpstr>Baskerville Old Face</vt:lpstr>
      <vt:lpstr>Calibri</vt:lpstr>
      <vt:lpstr>Calibri Light</vt:lpstr>
      <vt:lpstr>Office Theme</vt:lpstr>
      <vt:lpstr>Bloody Sunday</vt:lpstr>
      <vt:lpstr>About Bloody Sunday</vt:lpstr>
      <vt:lpstr>During Bloody Sunday</vt:lpstr>
      <vt:lpstr>What happened</vt:lpstr>
      <vt:lpstr>Michael Hogan</vt:lpstr>
      <vt:lpstr>Jane Boyle</vt:lpstr>
      <vt:lpstr>Thomas Hogan</vt:lpstr>
      <vt:lpstr>The result </vt:lpstr>
      <vt:lpstr>QUIZ TIME!!!</vt:lpstr>
      <vt:lpstr>An deireadh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Bloody Sunday</dc:title>
  <dc:creator>Justin O'Toole</dc:creator>
  <cp:lastModifiedBy>Justin O'Toole</cp:lastModifiedBy>
  <cp:revision>3</cp:revision>
  <dcterms:created xsi:type="dcterms:W3CDTF">2020-12-03T21:44:00Z</dcterms:created>
  <dcterms:modified xsi:type="dcterms:W3CDTF">2020-12-03T22:11:00Z</dcterms:modified>
</cp:coreProperties>
</file>